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0"/>
    <p:sldId id="257" r:id="rId21"/>
    <p:sldId id="258" r:id="rId22"/>
    <p:sldId id="259" r:id="rId23"/>
    <p:sldId id="260" r:id="rId24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Montserrat Light" charset="1" panose="00000400000000000000"/>
      <p:regular r:id="rId12"/>
    </p:embeddedFont>
    <p:embeddedFont>
      <p:font typeface="Montserrat Light Bold" charset="1" panose="00000800000000000000"/>
      <p:regular r:id="rId13"/>
    </p:embeddedFont>
    <p:embeddedFont>
      <p:font typeface="Montserrat Light Italics" charset="1" panose="00000400000000000000"/>
      <p:regular r:id="rId14"/>
    </p:embeddedFont>
    <p:embeddedFont>
      <p:font typeface="Montserrat Light Bold Italics" charset="1" panose="00000800000000000000"/>
      <p:regular r:id="rId15"/>
    </p:embeddedFont>
    <p:embeddedFont>
      <p:font typeface="DejaVu Serif" charset="1" panose="02060603050605020204"/>
      <p:regular r:id="rId16"/>
    </p:embeddedFont>
    <p:embeddedFont>
      <p:font typeface="DejaVu Serif Bold" charset="1" panose="02060803050605020204"/>
      <p:regular r:id="rId17"/>
    </p:embeddedFont>
    <p:embeddedFont>
      <p:font typeface="DejaVu Serif Italics" charset="1" panose="020606030503050B0204"/>
      <p:regular r:id="rId18"/>
    </p:embeddedFont>
    <p:embeddedFont>
      <p:font typeface="DejaVu Serif Bold Italics" charset="1" panose="020608030503050B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slides/slide1.xml" Type="http://schemas.openxmlformats.org/officeDocument/2006/relationships/slide"/><Relationship Id="rId21" Target="slides/slide2.xml" Type="http://schemas.openxmlformats.org/officeDocument/2006/relationships/slide"/><Relationship Id="rId22" Target="slides/slide3.xml" Type="http://schemas.openxmlformats.org/officeDocument/2006/relationships/slide"/><Relationship Id="rId23" Target="slides/slide4.xml" Type="http://schemas.openxmlformats.org/officeDocument/2006/relationships/slide"/><Relationship Id="rId24" Target="slides/slide5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jpeg" Type="http://schemas.openxmlformats.org/officeDocument/2006/relationships/image"/><Relationship Id="rId11" Target="../media/image13.jpeg" Type="http://schemas.openxmlformats.org/officeDocument/2006/relationships/image"/><Relationship Id="rId12" Target="../media/image14.png" Type="http://schemas.openxmlformats.org/officeDocument/2006/relationships/image"/><Relationship Id="rId2" Target="../media/image4.jpeg" Type="http://schemas.openxmlformats.org/officeDocument/2006/relationships/image"/><Relationship Id="rId3" Target="../media/image5.jpe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Relationship Id="rId7" Target="../media/image9.jpeg" Type="http://schemas.openxmlformats.org/officeDocument/2006/relationships/image"/><Relationship Id="rId8" Target="../media/image10.jpeg" Type="http://schemas.openxmlformats.org/officeDocument/2006/relationships/image"/><Relationship Id="rId9" Target="../media/image11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.png" Type="http://schemas.openxmlformats.org/officeDocument/2006/relationships/image"/><Relationship Id="rId11" Target="../media/image22.png" Type="http://schemas.openxmlformats.org/officeDocument/2006/relationships/image"/><Relationship Id="rId12" Target="../media/image3.png" Type="http://schemas.openxmlformats.org/officeDocument/2006/relationships/image"/><Relationship Id="rId2" Target="../media/image1.png" Type="http://schemas.openxmlformats.org/officeDocument/2006/relationships/image"/><Relationship Id="rId3" Target="../media/image15.png" Type="http://schemas.openxmlformats.org/officeDocument/2006/relationships/image"/><Relationship Id="rId4" Target="../media/image16.jpeg" Type="http://schemas.openxmlformats.org/officeDocument/2006/relationships/image"/><Relationship Id="rId5" Target="../media/image17.jpeg" Type="http://schemas.openxmlformats.org/officeDocument/2006/relationships/image"/><Relationship Id="rId6" Target="../media/image18.jpeg" Type="http://schemas.openxmlformats.org/officeDocument/2006/relationships/image"/><Relationship Id="rId7" Target="../media/image19.jpeg" Type="http://schemas.openxmlformats.org/officeDocument/2006/relationships/image"/><Relationship Id="rId8" Target="../media/image20.jpeg" Type="http://schemas.openxmlformats.org/officeDocument/2006/relationships/image"/><Relationship Id="rId9" Target="../media/image21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Relationship Id="rId3" Target="../media/image20.jpeg" Type="http://schemas.openxmlformats.org/officeDocument/2006/relationships/image"/><Relationship Id="rId4" Target="../media/image23.png" Type="http://schemas.openxmlformats.org/officeDocument/2006/relationships/image"/><Relationship Id="rId5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Relationship Id="rId3" Target="../media/image4.jpeg" Type="http://schemas.openxmlformats.org/officeDocument/2006/relationships/image"/><Relationship Id="rId4" Target="../media/image25.png" Type="http://schemas.openxmlformats.org/officeDocument/2006/relationships/image"/><Relationship Id="rId5" Target="../media/image26.png" Type="http://schemas.openxmlformats.org/officeDocument/2006/relationships/image"/><Relationship Id="rId6" Target="../media/image27.png" Type="http://schemas.openxmlformats.org/officeDocument/2006/relationships/image"/><Relationship Id="rId7" Target="../media/image28.png" Type="http://schemas.openxmlformats.org/officeDocument/2006/relationships/image"/><Relationship Id="rId8" Target="../media/image22.png" Type="http://schemas.openxmlformats.org/officeDocument/2006/relationships/image"/><Relationship Id="rId9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512883" y="-1806729"/>
            <a:ext cx="10413511" cy="13773948"/>
            <a:chOff x="0" y="0"/>
            <a:chExt cx="2354580" cy="311440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353310" cy="3114403"/>
            </a:xfrm>
            <a:custGeom>
              <a:avLst/>
              <a:gdLst/>
              <a:ahLst/>
              <a:cxnLst/>
              <a:rect r="r" b="b" t="t" l="l"/>
              <a:pathLst>
                <a:path h="3114403" w="2353310">
                  <a:moveTo>
                    <a:pt x="784860" y="3047092"/>
                  </a:moveTo>
                  <a:cubicBezTo>
                    <a:pt x="905510" y="3087733"/>
                    <a:pt x="1042670" y="3114403"/>
                    <a:pt x="1177290" y="3114403"/>
                  </a:cubicBezTo>
                  <a:cubicBezTo>
                    <a:pt x="1311910" y="3114403"/>
                    <a:pt x="1441450" y="3091542"/>
                    <a:pt x="1560830" y="3050903"/>
                  </a:cubicBezTo>
                  <a:cubicBezTo>
                    <a:pt x="1563370" y="3049633"/>
                    <a:pt x="1565910" y="3049633"/>
                    <a:pt x="1568450" y="3048363"/>
                  </a:cubicBezTo>
                  <a:cubicBezTo>
                    <a:pt x="2016760" y="2885803"/>
                    <a:pt x="2346960" y="2456543"/>
                    <a:pt x="2353310" y="1954137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1952678"/>
                  </a:lnTo>
                  <a:cubicBezTo>
                    <a:pt x="6350" y="2459082"/>
                    <a:pt x="331470" y="2888342"/>
                    <a:pt x="784860" y="3047092"/>
                  </a:cubicBezTo>
                  <a:close/>
                </a:path>
              </a:pathLst>
            </a:custGeom>
            <a:solidFill>
              <a:srgbClr val="F2F0F4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1811432" y="7708142"/>
            <a:ext cx="11523435" cy="458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24"/>
              </a:lnSpc>
            </a:pPr>
            <a:r>
              <a:rPr lang="en-US" sz="2800" spc="-56">
                <a:solidFill>
                  <a:srgbClr val="DD2626"/>
                </a:solidFill>
                <a:latin typeface="Montserrat Light"/>
              </a:rPr>
              <a:t>2020-21 Eğitim Öğretim Yılı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71746" y="3060878"/>
            <a:ext cx="13334867" cy="6504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5"/>
              </a:lnSpc>
            </a:pPr>
            <a:r>
              <a:rPr lang="en-US" sz="4200" spc="-84">
                <a:solidFill>
                  <a:srgbClr val="DD2626"/>
                </a:solidFill>
                <a:latin typeface="Montserrat Light Bold"/>
              </a:rPr>
              <a:t>15 Temmuz Şehitleri Anadolu İmam Hatip Lisesi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11432" y="3938322"/>
            <a:ext cx="11523435" cy="32709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460"/>
              </a:lnSpc>
            </a:pPr>
            <a:r>
              <a:rPr lang="en-US" sz="9400" spc="-188">
                <a:solidFill>
                  <a:srgbClr val="DD2626"/>
                </a:solidFill>
                <a:latin typeface="Montserrat Classic Bold"/>
              </a:rPr>
              <a:t>Fen Bilimleri ve Sosyal Bilimler Proje Okulu</a:t>
            </a:r>
          </a:p>
        </p:txBody>
      </p:sp>
      <p:sp>
        <p:nvSpPr>
          <p:cNvPr name="AutoShape 7" id="7"/>
          <p:cNvSpPr/>
          <p:nvPr/>
        </p:nvSpPr>
        <p:spPr>
          <a:xfrm rot="-10800000">
            <a:off x="1811432" y="7262504"/>
            <a:ext cx="11523435" cy="107447"/>
          </a:xfrm>
          <a:prstGeom prst="rect">
            <a:avLst/>
          </a:prstGeom>
          <a:solidFill>
            <a:srgbClr val="1B120E"/>
          </a:solidFill>
        </p:spPr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144500" y="-3819491"/>
            <a:ext cx="8229600" cy="8229600"/>
            <a:chOff x="0" y="0"/>
            <a:chExt cx="1708150" cy="170815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12561697" y="3051353"/>
            <a:ext cx="6206972" cy="6206947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799" r="-1799" t="0" b="0"/>
              </a:stretch>
            </a:blipFill>
          </p:spPr>
        </p:sp>
      </p:grpSp>
      <p:pic>
        <p:nvPicPr>
          <p:cNvPr name="Picture 12" id="12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4988948" y="295309"/>
            <a:ext cx="1995997" cy="2634014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4903370" y="8119847"/>
            <a:ext cx="2167153" cy="21671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5400000">
            <a:off x="5496923" y="-2568321"/>
            <a:ext cx="10417290" cy="15553932"/>
            <a:chOff x="0" y="0"/>
            <a:chExt cx="2354580" cy="3515595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353310" cy="3515595"/>
            </a:xfrm>
            <a:custGeom>
              <a:avLst/>
              <a:gdLst/>
              <a:ahLst/>
              <a:cxnLst/>
              <a:rect r="r" b="b" t="t" l="l"/>
              <a:pathLst>
                <a:path h="3515595" w="2353310">
                  <a:moveTo>
                    <a:pt x="784860" y="3448286"/>
                  </a:moveTo>
                  <a:cubicBezTo>
                    <a:pt x="905510" y="3488925"/>
                    <a:pt x="1042670" y="3515595"/>
                    <a:pt x="1177290" y="3515595"/>
                  </a:cubicBezTo>
                  <a:cubicBezTo>
                    <a:pt x="1311910" y="3515595"/>
                    <a:pt x="1441450" y="3492736"/>
                    <a:pt x="1560830" y="3452095"/>
                  </a:cubicBezTo>
                  <a:cubicBezTo>
                    <a:pt x="1563370" y="3450825"/>
                    <a:pt x="1565910" y="3450825"/>
                    <a:pt x="1568450" y="3449555"/>
                  </a:cubicBezTo>
                  <a:cubicBezTo>
                    <a:pt x="2016760" y="3286995"/>
                    <a:pt x="2346960" y="2857735"/>
                    <a:pt x="2353310" y="2354096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352328"/>
                  </a:lnTo>
                  <a:cubicBezTo>
                    <a:pt x="6350" y="2860275"/>
                    <a:pt x="331470" y="3289535"/>
                    <a:pt x="784860" y="3448285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7256114" y="764106"/>
            <a:ext cx="9556095" cy="8758787"/>
            <a:chOff x="0" y="0"/>
            <a:chExt cx="12741460" cy="1167838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52400"/>
              <a:ext cx="12741460" cy="266550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7999"/>
                </a:lnSpc>
              </a:pPr>
              <a:r>
                <a:rPr lang="en-US" sz="8000" spc="-80">
                  <a:solidFill>
                    <a:srgbClr val="DD2626"/>
                  </a:solidFill>
                  <a:latin typeface="Montserrat Classic Bold"/>
                </a:rPr>
                <a:t>Teknolojik </a:t>
              </a:r>
            </a:p>
            <a:p>
              <a:pPr>
                <a:lnSpc>
                  <a:spcPts val="7200"/>
                </a:lnSpc>
              </a:pPr>
              <a:r>
                <a:rPr lang="en-US" sz="7200" spc="-72">
                  <a:solidFill>
                    <a:srgbClr val="DD2626"/>
                  </a:solidFill>
                  <a:latin typeface="Montserrat Classic Bold"/>
                </a:rPr>
                <a:t>Bir Kampüs Alanı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292442"/>
              <a:ext cx="12741460" cy="8440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56"/>
                </a:lnSpc>
              </a:pPr>
              <a:r>
                <a:rPr lang="en-US" sz="4110" spc="-123">
                  <a:solidFill>
                    <a:srgbClr val="DD2626"/>
                  </a:solidFill>
                  <a:latin typeface="Montserrat Classic Bold"/>
                </a:rPr>
                <a:t>21750 m2 kampüs alanı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4460556"/>
              <a:ext cx="12741460" cy="721782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2740">
                  <a:solidFill>
                    <a:srgbClr val="1B120E"/>
                  </a:solidFill>
                  <a:latin typeface="Montserrat Light"/>
                </a:rPr>
                <a:t>3 Kütüphane</a:t>
              </a:r>
            </a:p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Kapalı Spor Salonu</a:t>
              </a:r>
            </a:p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Halı Saha</a:t>
              </a:r>
            </a:p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Güreş Salonu</a:t>
              </a:r>
            </a:p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3 Teorik Laboraturar</a:t>
              </a:r>
            </a:p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3 Uygulama Laboratuarı</a:t>
              </a:r>
            </a:p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Teknolojik Ders Sınıfları</a:t>
              </a:r>
            </a:p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Modern Pansiyon</a:t>
              </a:r>
            </a:p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Yemekhane</a:t>
              </a:r>
            </a:p>
            <a:p>
              <a:pPr marL="452445" indent="-226222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Cep Sineması</a:t>
              </a:r>
            </a:p>
            <a:p>
              <a:pPr marL="452445" indent="-226223" lvl="1">
                <a:lnSpc>
                  <a:spcPts val="3918"/>
                </a:lnSpc>
                <a:buFont typeface="Arial"/>
                <a:buChar char="•"/>
              </a:pPr>
              <a:r>
                <a:rPr lang="en-US" sz="1598">
                  <a:solidFill>
                    <a:srgbClr val="1B120E"/>
                  </a:solidFill>
                  <a:latin typeface="Arimo"/>
                </a:rPr>
                <a:t>1500 Kişilik Gala Salonu</a:t>
              </a: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-3086100" y="1028700"/>
            <a:ext cx="8229600" cy="8229600"/>
            <a:chOff x="0" y="0"/>
            <a:chExt cx="1708150" cy="1708150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-2074786" y="2128238"/>
            <a:ext cx="6206972" cy="6206947"/>
            <a:chOff x="0" y="0"/>
            <a:chExt cx="6350000" cy="6349975"/>
          </a:xfrm>
        </p:grpSpPr>
        <p:sp>
          <p:nvSpPr>
            <p:cNvPr name="Freeform 11" id="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6610" r="-16610" t="0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6094395" y="2983947"/>
            <a:ext cx="1435628" cy="1435622"/>
            <a:chOff x="0" y="0"/>
            <a:chExt cx="6350000" cy="6349975"/>
          </a:xfrm>
        </p:grpSpPr>
        <p:sp>
          <p:nvSpPr>
            <p:cNvPr name="Freeform 13" id="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046" r="-25046" t="0" b="0"/>
              </a:stretch>
            </a:blipFill>
          </p:spPr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13611593" y="3796089"/>
            <a:ext cx="1638664" cy="1638658"/>
            <a:chOff x="0" y="0"/>
            <a:chExt cx="6350000" cy="6349975"/>
          </a:xfrm>
        </p:grpSpPr>
        <p:sp>
          <p:nvSpPr>
            <p:cNvPr name="Freeform 15" id="1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25046" r="-25046" t="0" b="0"/>
              </a:stretch>
            </a:blipFill>
          </p:spPr>
        </p:sp>
      </p:grpSp>
      <p:grpSp>
        <p:nvGrpSpPr>
          <p:cNvPr name="Group 16" id="16"/>
          <p:cNvGrpSpPr>
            <a:grpSpLocks noChangeAspect="true"/>
          </p:cNvGrpSpPr>
          <p:nvPr/>
        </p:nvGrpSpPr>
        <p:grpSpPr>
          <a:xfrm rot="0">
            <a:off x="15870850" y="4818453"/>
            <a:ext cx="1882719" cy="1882711"/>
            <a:chOff x="0" y="0"/>
            <a:chExt cx="6350000" cy="6349975"/>
          </a:xfrm>
        </p:grpSpPr>
        <p:sp>
          <p:nvSpPr>
            <p:cNvPr name="Freeform 17" id="1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38495" r="-38495" t="0" b="0"/>
              </a:stretch>
            </a:blipFill>
          </p:spPr>
        </p:sp>
      </p:grpSp>
      <p:grpSp>
        <p:nvGrpSpPr>
          <p:cNvPr name="Group 18" id="18"/>
          <p:cNvGrpSpPr>
            <a:grpSpLocks noChangeAspect="true"/>
          </p:cNvGrpSpPr>
          <p:nvPr/>
        </p:nvGrpSpPr>
        <p:grpSpPr>
          <a:xfrm rot="0">
            <a:off x="13713112" y="5983354"/>
            <a:ext cx="1435628" cy="1435622"/>
            <a:chOff x="0" y="0"/>
            <a:chExt cx="6350000" cy="6349975"/>
          </a:xfrm>
        </p:grpSpPr>
        <p:sp>
          <p:nvSpPr>
            <p:cNvPr name="Freeform 19" id="1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6555" r="-16555" t="0" b="0"/>
              </a:stretch>
            </a:blip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16765032" y="7346652"/>
            <a:ext cx="1208493" cy="1208488"/>
            <a:chOff x="0" y="0"/>
            <a:chExt cx="6350000" cy="6349975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6666" r="-16666" t="0" b="0"/>
              </a:stretch>
            </a:blipFill>
          </p:spPr>
        </p:sp>
      </p:grpSp>
      <p:grpSp>
        <p:nvGrpSpPr>
          <p:cNvPr name="Group 22" id="22"/>
          <p:cNvGrpSpPr>
            <a:grpSpLocks noChangeAspect="true"/>
          </p:cNvGrpSpPr>
          <p:nvPr/>
        </p:nvGrpSpPr>
        <p:grpSpPr>
          <a:xfrm rot="0">
            <a:off x="12175965" y="7346652"/>
            <a:ext cx="1911656" cy="1911648"/>
            <a:chOff x="0" y="0"/>
            <a:chExt cx="6350000" cy="6349975"/>
          </a:xfrm>
        </p:grpSpPr>
        <p:sp>
          <p:nvSpPr>
            <p:cNvPr name="Freeform 23" id="2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25046" r="-25046" t="0" b="0"/>
              </a:stretch>
            </a:blipFill>
          </p:spPr>
        </p:sp>
      </p:grpSp>
      <p:grpSp>
        <p:nvGrpSpPr>
          <p:cNvPr name="Group 24" id="24"/>
          <p:cNvGrpSpPr>
            <a:grpSpLocks noChangeAspect="true"/>
          </p:cNvGrpSpPr>
          <p:nvPr/>
        </p:nvGrpSpPr>
        <p:grpSpPr>
          <a:xfrm rot="0">
            <a:off x="14694450" y="7635215"/>
            <a:ext cx="1399945" cy="1399940"/>
            <a:chOff x="0" y="0"/>
            <a:chExt cx="6350000" cy="6349975"/>
          </a:xfrm>
        </p:grpSpPr>
        <p:sp>
          <p:nvSpPr>
            <p:cNvPr name="Freeform 25" id="2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25046" r="-25046" t="0" b="0"/>
              </a:stretch>
            </a:blipFill>
          </p:spPr>
        </p:sp>
      </p:grpSp>
      <p:grpSp>
        <p:nvGrpSpPr>
          <p:cNvPr name="Group 26" id="26"/>
          <p:cNvGrpSpPr>
            <a:grpSpLocks noChangeAspect="true"/>
          </p:cNvGrpSpPr>
          <p:nvPr/>
        </p:nvGrpSpPr>
        <p:grpSpPr>
          <a:xfrm rot="0">
            <a:off x="15759592" y="489580"/>
            <a:ext cx="1993977" cy="1993969"/>
            <a:chOff x="0" y="0"/>
            <a:chExt cx="6350000" cy="6349975"/>
          </a:xfrm>
        </p:grpSpPr>
        <p:sp>
          <p:nvSpPr>
            <p:cNvPr name="Freeform 27" id="2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58400" r="-58400" t="0" b="0"/>
              </a:stretch>
            </a:blipFill>
          </p:spPr>
        </p:sp>
      </p:grpSp>
      <p:grpSp>
        <p:nvGrpSpPr>
          <p:cNvPr name="Group 28" id="28"/>
          <p:cNvGrpSpPr>
            <a:grpSpLocks noChangeAspect="true"/>
          </p:cNvGrpSpPr>
          <p:nvPr/>
        </p:nvGrpSpPr>
        <p:grpSpPr>
          <a:xfrm rot="0">
            <a:off x="16130078" y="8822924"/>
            <a:ext cx="1129222" cy="1129218"/>
            <a:chOff x="0" y="0"/>
            <a:chExt cx="6350000" cy="6349975"/>
          </a:xfrm>
        </p:grpSpPr>
        <p:sp>
          <p:nvSpPr>
            <p:cNvPr name="Freeform 29" id="2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1"/>
              <a:stretch>
                <a:fillRect l="-25046" r="-25046" t="0" b="0"/>
              </a:stretch>
            </a:blipFill>
          </p:spPr>
        </p:sp>
      </p:grpSp>
      <p:pic>
        <p:nvPicPr>
          <p:cNvPr name="Picture 30" id="30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2928603" y="8555139"/>
            <a:ext cx="1632720" cy="16327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710970" y="355830"/>
            <a:ext cx="10396845" cy="9465496"/>
            <a:chOff x="0" y="0"/>
            <a:chExt cx="2354580" cy="214365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2353310" cy="2143657"/>
            </a:xfrm>
            <a:custGeom>
              <a:avLst/>
              <a:gdLst/>
              <a:ahLst/>
              <a:cxnLst/>
              <a:rect r="r" b="b" t="t" l="l"/>
              <a:pathLst>
                <a:path h="2143657" w="2353310">
                  <a:moveTo>
                    <a:pt x="784860" y="2076347"/>
                  </a:moveTo>
                  <a:cubicBezTo>
                    <a:pt x="905510" y="2116987"/>
                    <a:pt x="1042670" y="2143657"/>
                    <a:pt x="1177290" y="2143657"/>
                  </a:cubicBezTo>
                  <a:cubicBezTo>
                    <a:pt x="1311910" y="2143657"/>
                    <a:pt x="1441450" y="2120797"/>
                    <a:pt x="1560830" y="2080157"/>
                  </a:cubicBezTo>
                  <a:cubicBezTo>
                    <a:pt x="1563370" y="2078887"/>
                    <a:pt x="1565910" y="2078887"/>
                    <a:pt x="1568450" y="2077617"/>
                  </a:cubicBezTo>
                  <a:cubicBezTo>
                    <a:pt x="2016760" y="1915057"/>
                    <a:pt x="2346960" y="1485797"/>
                    <a:pt x="2353310" y="98637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5666"/>
                  </a:lnTo>
                  <a:cubicBezTo>
                    <a:pt x="6350" y="1488337"/>
                    <a:pt x="331470" y="1917597"/>
                    <a:pt x="784860" y="2076347"/>
                  </a:cubicBezTo>
                  <a:close/>
                </a:path>
              </a:pathLst>
            </a:custGeom>
            <a:solidFill>
              <a:srgbClr val="DD2626"/>
            </a:solidFill>
          </p:spPr>
        </p:sp>
      </p:grpSp>
      <p:grpSp>
        <p:nvGrpSpPr>
          <p:cNvPr name="Group 4" id="4"/>
          <p:cNvGrpSpPr/>
          <p:nvPr/>
        </p:nvGrpSpPr>
        <p:grpSpPr>
          <a:xfrm rot="5400000">
            <a:off x="8454519" y="467990"/>
            <a:ext cx="10448553" cy="9512572"/>
            <a:chOff x="0" y="0"/>
            <a:chExt cx="2354580" cy="2143657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2353310" cy="2143657"/>
            </a:xfrm>
            <a:custGeom>
              <a:avLst/>
              <a:gdLst/>
              <a:ahLst/>
              <a:cxnLst/>
              <a:rect r="r" b="b" t="t" l="l"/>
              <a:pathLst>
                <a:path h="2143657" w="2353310">
                  <a:moveTo>
                    <a:pt x="784860" y="2076347"/>
                  </a:moveTo>
                  <a:cubicBezTo>
                    <a:pt x="905510" y="2116987"/>
                    <a:pt x="1042670" y="2143657"/>
                    <a:pt x="1177290" y="2143657"/>
                  </a:cubicBezTo>
                  <a:cubicBezTo>
                    <a:pt x="1311910" y="2143657"/>
                    <a:pt x="1441450" y="2120797"/>
                    <a:pt x="1560830" y="2080157"/>
                  </a:cubicBezTo>
                  <a:cubicBezTo>
                    <a:pt x="1563370" y="2078887"/>
                    <a:pt x="1565910" y="2078887"/>
                    <a:pt x="1568450" y="2077617"/>
                  </a:cubicBezTo>
                  <a:cubicBezTo>
                    <a:pt x="2016760" y="1915057"/>
                    <a:pt x="2346960" y="1485797"/>
                    <a:pt x="2353310" y="986378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985666"/>
                  </a:lnTo>
                  <a:cubicBezTo>
                    <a:pt x="6350" y="1488337"/>
                    <a:pt x="331470" y="1917597"/>
                    <a:pt x="784860" y="2076347"/>
                  </a:cubicBezTo>
                  <a:close/>
                </a:path>
              </a:pathLst>
            </a:custGeom>
            <a:solidFill>
              <a:srgbClr val="DD2626"/>
            </a:solid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7139517" y="3139017"/>
            <a:ext cx="4008967" cy="4008967"/>
            <a:chOff x="0" y="0"/>
            <a:chExt cx="1708150" cy="170815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8242170" y="126874"/>
            <a:ext cx="1803660" cy="1803653"/>
            <a:chOff x="0" y="0"/>
            <a:chExt cx="6350000" cy="6349975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1799" r="-1799" t="0" b="0"/>
              </a:stretch>
            </a:blip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94302" y="8402016"/>
            <a:ext cx="1299395" cy="1712567"/>
          </a:xfrm>
          <a:prstGeom prst="rect">
            <a:avLst/>
          </a:prstGeom>
        </p:spPr>
      </p:pic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5210424" y="584323"/>
            <a:ext cx="2421353" cy="2421343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 t="0" b="0"/>
              </a:stretch>
            </a:blipFill>
          </p:spPr>
        </p:sp>
      </p:grpSp>
      <p:grpSp>
        <p:nvGrpSpPr>
          <p:cNvPr name="Group 13" id="13"/>
          <p:cNvGrpSpPr>
            <a:grpSpLocks noChangeAspect="true"/>
          </p:cNvGrpSpPr>
          <p:nvPr/>
        </p:nvGrpSpPr>
        <p:grpSpPr>
          <a:xfrm rot="0">
            <a:off x="11231527" y="1223495"/>
            <a:ext cx="2373728" cy="2373719"/>
            <a:chOff x="0" y="0"/>
            <a:chExt cx="6350000" cy="6349975"/>
          </a:xfrm>
        </p:grpSpPr>
        <p:sp>
          <p:nvSpPr>
            <p:cNvPr name="Freeform 14" id="14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0" r="-33332" t="0" b="0"/>
              </a:stretch>
            </a:blipFill>
          </p:spPr>
        </p:sp>
      </p:grpSp>
      <p:grpSp>
        <p:nvGrpSpPr>
          <p:cNvPr name="Group 15" id="15"/>
          <p:cNvGrpSpPr>
            <a:grpSpLocks noChangeAspect="true"/>
          </p:cNvGrpSpPr>
          <p:nvPr/>
        </p:nvGrpSpPr>
        <p:grpSpPr>
          <a:xfrm rot="0">
            <a:off x="16091486" y="5033655"/>
            <a:ext cx="1926052" cy="1926045"/>
            <a:chOff x="0" y="0"/>
            <a:chExt cx="6350000" cy="6349975"/>
          </a:xfrm>
        </p:grpSpPr>
        <p:sp>
          <p:nvSpPr>
            <p:cNvPr name="Freeform 16" id="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39086" r="-39086" t="0" b="0"/>
              </a:stretch>
            </a:blipFill>
          </p:spPr>
        </p:sp>
      </p:grpSp>
      <p:grpSp>
        <p:nvGrpSpPr>
          <p:cNvPr name="Group 17" id="17"/>
          <p:cNvGrpSpPr>
            <a:grpSpLocks noChangeAspect="true"/>
          </p:cNvGrpSpPr>
          <p:nvPr/>
        </p:nvGrpSpPr>
        <p:grpSpPr>
          <a:xfrm rot="0">
            <a:off x="11609974" y="5782365"/>
            <a:ext cx="2354678" cy="2354668"/>
            <a:chOff x="0" y="0"/>
            <a:chExt cx="6350000" cy="6349975"/>
          </a:xfrm>
        </p:grpSpPr>
        <p:sp>
          <p:nvSpPr>
            <p:cNvPr name="Freeform 18" id="1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16666" r="-16666" t="0" b="0"/>
              </a:stretch>
            </a:blipFill>
          </p:spPr>
        </p:sp>
      </p:grpSp>
      <p:grpSp>
        <p:nvGrpSpPr>
          <p:cNvPr name="Group 19" id="19"/>
          <p:cNvGrpSpPr>
            <a:grpSpLocks noChangeAspect="true"/>
          </p:cNvGrpSpPr>
          <p:nvPr/>
        </p:nvGrpSpPr>
        <p:grpSpPr>
          <a:xfrm rot="0">
            <a:off x="15028447" y="7286595"/>
            <a:ext cx="2126077" cy="2126069"/>
            <a:chOff x="0" y="0"/>
            <a:chExt cx="6350000" cy="6349975"/>
          </a:xfrm>
        </p:grpSpPr>
        <p:sp>
          <p:nvSpPr>
            <p:cNvPr name="Freeform 20" id="2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62940" r="-15232" t="0" b="0"/>
              </a:stretch>
            </a:blipFill>
          </p:spPr>
        </p:sp>
      </p:grpSp>
      <p:grpSp>
        <p:nvGrpSpPr>
          <p:cNvPr name="Group 21" id="21"/>
          <p:cNvGrpSpPr>
            <a:grpSpLocks noChangeAspect="true"/>
          </p:cNvGrpSpPr>
          <p:nvPr/>
        </p:nvGrpSpPr>
        <p:grpSpPr>
          <a:xfrm rot="0">
            <a:off x="13630099" y="3320988"/>
            <a:ext cx="2461387" cy="2461377"/>
            <a:chOff x="0" y="0"/>
            <a:chExt cx="6350000" cy="6349975"/>
          </a:xfrm>
        </p:grpSpPr>
        <p:sp>
          <p:nvSpPr>
            <p:cNvPr name="Freeform 22" id="2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39086" r="-39086" t="0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397770" y="2313354"/>
            <a:ext cx="6741747" cy="5660291"/>
            <a:chOff x="0" y="0"/>
            <a:chExt cx="8988995" cy="7547055"/>
          </a:xfrm>
        </p:grpSpPr>
        <p:sp>
          <p:nvSpPr>
            <p:cNvPr name="TextBox 24" id="24"/>
            <p:cNvSpPr txBox="true"/>
            <p:nvPr/>
          </p:nvSpPr>
          <p:spPr>
            <a:xfrm rot="0">
              <a:off x="0" y="57150"/>
              <a:ext cx="8988995" cy="6409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600" spc="-36">
                  <a:solidFill>
                    <a:srgbClr val="1B120E"/>
                  </a:solidFill>
                  <a:latin typeface="Montserrat Classic Bold"/>
                </a:rPr>
                <a:t>19 GELİŞİM ATÖLYESİ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0" y="811078"/>
              <a:ext cx="8988995" cy="673597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Montserrat Light"/>
                </a:rPr>
                <a:t>Edebiyat Atölyesi (Yazma &amp; Okuma)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Felsefe Atölyesi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Coğrafya Atölyesi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Teknoloji Atölyesi (Arduino - Robotik - Model Uçak - Roket Atöl.)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İngilizce Atölyesi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Fıkıh - Tefsir Okumaları Atölyesi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Arapça Atölyesi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Okçuluk Atölyesi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Tasavvuf Musikisi Atölyesi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Akıl ve Zekâ Oyunları Atölyesi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Enstrüman Atölyesi (Bağlama &amp; Ney &amp; Gitar)</a:t>
              </a:r>
            </a:p>
            <a:p>
              <a:pPr algn="ctr">
                <a:lnSpc>
                  <a:spcPts val="3071"/>
                </a:lnSpc>
              </a:pPr>
              <a:r>
                <a:rPr lang="en-US" sz="2399" spc="-47">
                  <a:solidFill>
                    <a:srgbClr val="F2F0F4"/>
                  </a:solidFill>
                  <a:latin typeface="Arimo"/>
                </a:rPr>
                <a:t>Tarih Atölyesi</a:t>
              </a:r>
            </a:p>
          </p:txBody>
        </p:sp>
      </p:grpSp>
      <p:pic>
        <p:nvPicPr>
          <p:cNvPr name="Picture 26" id="26"/>
          <p:cNvPicPr>
            <a:picLocks noChangeAspect="true"/>
          </p:cNvPicPr>
          <p:nvPr/>
        </p:nvPicPr>
        <p:blipFill>
          <a:blip r:embed="rId10"/>
          <a:srcRect l="0" t="0" r="0" b="0"/>
          <a:stretch>
            <a:fillRect/>
          </a:stretch>
        </p:blipFill>
        <p:spPr>
          <a:xfrm flipH="false" flipV="false" rot="0">
            <a:off x="8199275" y="8137034"/>
            <a:ext cx="1446469" cy="1908830"/>
          </a:xfrm>
          <a:prstGeom prst="rect">
            <a:avLst/>
          </a:prstGeom>
        </p:spPr>
      </p:pic>
      <p:pic>
        <p:nvPicPr>
          <p:cNvPr name="Picture 27" id="27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8008849" y="4008349"/>
            <a:ext cx="2270303" cy="2270303"/>
          </a:xfrm>
          <a:prstGeom prst="rect">
            <a:avLst/>
          </a:prstGeom>
        </p:spPr>
      </p:pic>
      <p:pic>
        <p:nvPicPr>
          <p:cNvPr name="Picture 28" id="28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7266328" y="3155983"/>
            <a:ext cx="3755344" cy="37553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16124" y="741962"/>
            <a:ext cx="15455752" cy="1439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552"/>
              </a:lnSpc>
            </a:pPr>
            <a:r>
              <a:rPr lang="en-US" sz="9392" spc="-563">
                <a:solidFill>
                  <a:srgbClr val="DD2626"/>
                </a:solidFill>
                <a:latin typeface="Montserrat Classic Bold"/>
              </a:rPr>
              <a:t>Modern Bir Eğitim</a:t>
            </a:r>
          </a:p>
        </p:txBody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-1448242" y="7650723"/>
            <a:ext cx="3867632" cy="3867632"/>
            <a:chOff x="0" y="0"/>
            <a:chExt cx="1708150" cy="1708150"/>
          </a:xfrm>
        </p:grpSpPr>
        <p:sp>
          <p:nvSpPr>
            <p:cNvPr name="Freeform 4" id="4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D2626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15868609" y="-1685730"/>
            <a:ext cx="3867632" cy="3867632"/>
            <a:chOff x="0" y="0"/>
            <a:chExt cx="1708150" cy="1708150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DD2626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2913988" y="2895092"/>
            <a:ext cx="2767168" cy="2767157"/>
            <a:chOff x="0" y="0"/>
            <a:chExt cx="6350000" cy="6349975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58400" r="-58400" t="0" b="0"/>
              </a:stretch>
            </a:blipFill>
          </p:spPr>
        </p:sp>
      </p:grpSp>
      <p:grpSp>
        <p:nvGrpSpPr>
          <p:cNvPr name="Group 9" id="9"/>
          <p:cNvGrpSpPr>
            <a:grpSpLocks noChangeAspect="true"/>
          </p:cNvGrpSpPr>
          <p:nvPr/>
        </p:nvGrpSpPr>
        <p:grpSpPr>
          <a:xfrm rot="0">
            <a:off x="7894045" y="2895092"/>
            <a:ext cx="2767168" cy="2767157"/>
            <a:chOff x="0" y="0"/>
            <a:chExt cx="6350000" cy="6349975"/>
          </a:xfrm>
        </p:grpSpPr>
        <p:sp>
          <p:nvSpPr>
            <p:cNvPr name="Freeform 10" id="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7520" r="-20652" t="0" b="0"/>
              </a:stretch>
            </a:blipFill>
          </p:spPr>
        </p:sp>
      </p:grpSp>
      <p:grpSp>
        <p:nvGrpSpPr>
          <p:cNvPr name="Group 11" id="11"/>
          <p:cNvGrpSpPr>
            <a:grpSpLocks noChangeAspect="true"/>
          </p:cNvGrpSpPr>
          <p:nvPr/>
        </p:nvGrpSpPr>
        <p:grpSpPr>
          <a:xfrm rot="0">
            <a:off x="12606845" y="2895092"/>
            <a:ext cx="2767168" cy="2767157"/>
            <a:chOff x="0" y="0"/>
            <a:chExt cx="6350000" cy="6349975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6666" r="-16666" t="0" b="0"/>
              </a:stretch>
            </a:blipFill>
          </p:spPr>
        </p:sp>
      </p:grpSp>
      <p:pic>
        <p:nvPicPr>
          <p:cNvPr name="Picture 13" id="13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7860915" y="7650723"/>
            <a:ext cx="2566170" cy="2566170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1962191" y="6008375"/>
            <a:ext cx="4670762" cy="1126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499" spc="-69">
                <a:solidFill>
                  <a:srgbClr val="1B120E"/>
                </a:solidFill>
                <a:latin typeface="Montserrat Light"/>
              </a:rPr>
              <a:t>Akademisyenler</a:t>
            </a:r>
          </a:p>
          <a:p>
            <a:pPr algn="ctr">
              <a:lnSpc>
                <a:spcPts val="4479"/>
              </a:lnSpc>
            </a:pPr>
            <a:r>
              <a:rPr lang="en-US" sz="3499" spc="-69">
                <a:solidFill>
                  <a:srgbClr val="1B120E"/>
                </a:solidFill>
                <a:latin typeface="Montserrat Light"/>
              </a:rPr>
              <a:t>ile Buluşmaları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08619" y="6008375"/>
            <a:ext cx="4670762" cy="1126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499" spc="-69">
                <a:solidFill>
                  <a:srgbClr val="1B120E"/>
                </a:solidFill>
                <a:latin typeface="Montserrat Light"/>
              </a:rPr>
              <a:t>Üniversite ve Vakıflarla İşbirliği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55047" y="6008375"/>
            <a:ext cx="4670762" cy="11264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3499" spc="-69">
                <a:solidFill>
                  <a:srgbClr val="1B120E"/>
                </a:solidFill>
                <a:latin typeface="Montserrat Light"/>
              </a:rPr>
              <a:t>Online Sistemler ile Öğrenci Takibi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D262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866900" y="-190500"/>
            <a:ext cx="20154900" cy="10668000"/>
            <a:chOff x="0" y="0"/>
            <a:chExt cx="26873200" cy="14224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alphaModFix amt="25000"/>
            </a:blip>
            <a:srcRect l="20866" t="0" r="21195" b="0"/>
            <a:stretch>
              <a:fillRect/>
            </a:stretch>
          </p:blipFill>
          <p:spPr>
            <a:xfrm>
              <a:off x="0" y="0"/>
              <a:ext cx="17915467" cy="1422400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>
              <a:alphaModFix amt="25000"/>
            </a:blip>
            <a:srcRect l="26364" t="0" r="26364" b="0"/>
            <a:stretch>
              <a:fillRect/>
            </a:stretch>
          </p:blipFill>
          <p:spPr>
            <a:xfrm>
              <a:off x="17915467" y="0"/>
              <a:ext cx="8957733" cy="14224000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-5400000">
            <a:off x="3280406" y="533158"/>
            <a:ext cx="6583796" cy="13144608"/>
            <a:chOff x="0" y="0"/>
            <a:chExt cx="2354580" cy="4700941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2353310" cy="4700941"/>
            </a:xfrm>
            <a:custGeom>
              <a:avLst/>
              <a:gdLst/>
              <a:ahLst/>
              <a:cxnLst/>
              <a:rect r="r" b="b" t="t" l="l"/>
              <a:pathLst>
                <a:path h="4700941" w="2353310">
                  <a:moveTo>
                    <a:pt x="784860" y="4633631"/>
                  </a:moveTo>
                  <a:cubicBezTo>
                    <a:pt x="905510" y="4674271"/>
                    <a:pt x="1042670" y="4700941"/>
                    <a:pt x="1177290" y="4700941"/>
                  </a:cubicBezTo>
                  <a:cubicBezTo>
                    <a:pt x="1311910" y="4700941"/>
                    <a:pt x="1441450" y="4678081"/>
                    <a:pt x="1560830" y="4637441"/>
                  </a:cubicBezTo>
                  <a:cubicBezTo>
                    <a:pt x="1563370" y="4636171"/>
                    <a:pt x="1565910" y="4636171"/>
                    <a:pt x="1568450" y="4634901"/>
                  </a:cubicBezTo>
                  <a:cubicBezTo>
                    <a:pt x="2016760" y="4472341"/>
                    <a:pt x="2346960" y="4043081"/>
                    <a:pt x="2353310" y="3535794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3533114"/>
                  </a:lnTo>
                  <a:cubicBezTo>
                    <a:pt x="6350" y="4045621"/>
                    <a:pt x="331470" y="4474880"/>
                    <a:pt x="784860" y="4633630"/>
                  </a:cubicBezTo>
                  <a:close/>
                </a:path>
              </a:pathLst>
            </a:custGeom>
            <a:solidFill>
              <a:srgbClr val="1B120E"/>
            </a:solidFill>
          </p:spPr>
        </p:sp>
      </p:grp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210792" y="5143500"/>
            <a:ext cx="3867632" cy="3867632"/>
            <a:chOff x="0" y="0"/>
            <a:chExt cx="1708150" cy="170815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r="r" b="b" t="t" l="l"/>
              <a:pathLst>
                <a:path h="1708150" w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2429644" y="8894069"/>
            <a:ext cx="708619" cy="70861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3370726" y="8894069"/>
            <a:ext cx="708619" cy="708619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4313965" y="8913912"/>
            <a:ext cx="708619" cy="70861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260970" y="8908389"/>
            <a:ext cx="994197" cy="69982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2009457" y="5970310"/>
            <a:ext cx="2270303" cy="2270303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1887273" y="5819981"/>
            <a:ext cx="2514671" cy="2514671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888771" y="6237242"/>
            <a:ext cx="9664929" cy="1661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28"/>
              </a:lnSpc>
            </a:pPr>
            <a:r>
              <a:rPr lang="en-US" sz="3599" spc="-215">
                <a:solidFill>
                  <a:srgbClr val="DD2626"/>
                </a:solidFill>
                <a:latin typeface="Montserrat Classic Bold"/>
              </a:rPr>
              <a:t>Bizi Sosyal Medyada Takip Edebilir ya da</a:t>
            </a:r>
          </a:p>
          <a:p>
            <a:pPr>
              <a:lnSpc>
                <a:spcPts val="4427"/>
              </a:lnSpc>
            </a:pPr>
            <a:r>
              <a:rPr lang="en-US" sz="3599" spc="-215">
                <a:solidFill>
                  <a:srgbClr val="DD2626"/>
                </a:solidFill>
                <a:latin typeface="Montserrat Classic Bold"/>
              </a:rPr>
              <a:t>QR kodu okutarak websitemizi inceleyebilirsin.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498371" y="4639913"/>
            <a:ext cx="8445729" cy="988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71"/>
              </a:lnSpc>
            </a:pPr>
            <a:r>
              <a:rPr lang="en-US" sz="6399" spc="-383">
                <a:solidFill>
                  <a:srgbClr val="DD2626"/>
                </a:solidFill>
                <a:latin typeface="Montserrat Classic Bold"/>
              </a:rPr>
              <a:t>Daha Fazlası Bilgi için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305493" y="8838505"/>
            <a:ext cx="4876009" cy="76418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75"/>
              </a:lnSpc>
            </a:pPr>
            <a:r>
              <a:rPr lang="en-US" sz="4482">
                <a:solidFill>
                  <a:srgbClr val="FFFFFF"/>
                </a:solidFill>
                <a:latin typeface="DejaVu Serif"/>
              </a:rPr>
              <a:t>/ aihl15temmuz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DAD8ExHN5Qk</dc:identifier>
  <dcterms:modified xsi:type="dcterms:W3CDTF">2011-08-01T06:04:30Z</dcterms:modified>
  <cp:revision>1</cp:revision>
  <dc:title>15 Temmuz Şehitleri Anadolu İmam Hatip Lisesi</dc:title>
</cp:coreProperties>
</file>